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58" r:id="rId4"/>
  </p:sldIdLst>
  <p:sldSz cx="12801600" cy="9601200" type="A3"/>
  <p:notesSz cx="6889750" cy="9671050"/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924"/>
    <p:restoredTop sz="94249" autoAdjust="0"/>
  </p:normalViewPr>
  <p:slideViewPr>
    <p:cSldViewPr snapToGrid="0" snapToObjects="1">
      <p:cViewPr varScale="1">
        <p:scale>
          <a:sx n="81" d="100"/>
          <a:sy n="81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9" d="100"/>
          <a:sy n="149" d="100"/>
        </p:scale>
        <p:origin x="16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5558" cy="48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485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4C1B4-4317-E243-B2DE-9190B821B4B7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209675"/>
            <a:ext cx="4352925" cy="3263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654192"/>
            <a:ext cx="5511800" cy="38079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85821"/>
            <a:ext cx="2985558" cy="485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8" y="9185821"/>
            <a:ext cx="2985558" cy="485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7FF25-5858-6747-9DC1-EB1D304008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2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1209675"/>
            <a:ext cx="4352925" cy="3263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7FF25-5858-6747-9DC1-EB1D3040081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076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1209675"/>
            <a:ext cx="4352925" cy="3263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7FF25-5858-6747-9DC1-EB1D304008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872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1209675"/>
            <a:ext cx="4352925" cy="3263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7FF25-5858-6747-9DC1-EB1D3040081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7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8E82-AF7F-AF43-809B-7C4232D89B2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7F5A-8762-7544-816B-E62C4C22C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6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8E82-AF7F-AF43-809B-7C4232D89B2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7F5A-8762-7544-816B-E62C4C22C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2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8E82-AF7F-AF43-809B-7C4232D89B2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7F5A-8762-7544-816B-E62C4C22C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8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" y="0"/>
            <a:ext cx="12798947" cy="980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53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" y="0"/>
            <a:ext cx="12798947" cy="980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43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" y="0"/>
            <a:ext cx="12798947" cy="980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9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3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8E82-AF7F-AF43-809B-7C4232D89B2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7F5A-8762-7544-816B-E62C4C22C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7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8E82-AF7F-AF43-809B-7C4232D89B2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7F5A-8762-7544-816B-E62C4C22C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6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8E82-AF7F-AF43-809B-7C4232D89B2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7F5A-8762-7544-816B-E62C4C22C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15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8E82-AF7F-AF43-809B-7C4232D89B2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7F5A-8762-7544-816B-E62C4C22C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3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8E82-AF7F-AF43-809B-7C4232D89B2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7F5A-8762-7544-816B-E62C4C22C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8E82-AF7F-AF43-809B-7C4232D89B2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7F5A-8762-7544-816B-E62C4C22C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4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8E82-AF7F-AF43-809B-7C4232D89B2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7F5A-8762-7544-816B-E62C4C22C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8E82-AF7F-AF43-809B-7C4232D89B2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7F5A-8762-7544-816B-E62C4C22C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4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8E82-AF7F-AF43-809B-7C4232D89B2F}" type="datetimeFigureOut">
              <a:rPr lang="en-US" smtClean="0"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7F5A-8762-7544-816B-E62C4C22C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9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62" r:id="rId15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70234" y="8815373"/>
            <a:ext cx="9273079" cy="57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8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WEEK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0235" y="2597747"/>
            <a:ext cx="9078827" cy="904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08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87530"/>
              </p:ext>
            </p:extLst>
          </p:nvPr>
        </p:nvGraphicFramePr>
        <p:xfrm>
          <a:off x="1870235" y="2315788"/>
          <a:ext cx="9078826" cy="6590693"/>
        </p:xfrm>
        <a:graphic>
          <a:graphicData uri="http://schemas.openxmlformats.org/drawingml/2006/table">
            <a:tbl>
              <a:tblPr/>
              <a:tblGrid>
                <a:gridCol w="1132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52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52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52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52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52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52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352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26856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Wednesday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Saturday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Sunday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58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English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Breakfast ,CEREALS</a:t>
                      </a:r>
                      <a:r>
                        <a:rPr lang="en-GB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AND TOAST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English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Breakfast, CEREALS</a:t>
                      </a:r>
                      <a:r>
                        <a:rPr lang="en-GB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AND TOAST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2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BREAKFAST</a:t>
                      </a: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selection of Cereals, Toast, Preserves, Fresh Fruit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and Fruit Juice</a:t>
                      </a:r>
                    </a:p>
                  </a:txBody>
                  <a:tcPr marL="8431" marR="8431" marT="84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5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Choice of three cooked items</a:t>
                      </a: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4504"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9FD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449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MMB</a:t>
                      </a: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See Separate Lunch Menu </a:t>
                      </a:r>
                    </a:p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442"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9FD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8802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LUNCH</a:t>
                      </a: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See Separate Lunch Menu </a:t>
                      </a:r>
                    </a:p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SELECTOR MENU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SELECTOR MENU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1442"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9FD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8751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DINNER</a:t>
                      </a: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Chilli Con Carne,</a:t>
                      </a:r>
                    </a:p>
                    <a:p>
                      <a:pPr algn="ctr" fontAlgn="b"/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Mexican Rice</a:t>
                      </a:r>
                    </a:p>
                    <a:p>
                      <a:pPr algn="ctr" fontAlgn="b"/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&amp; Mixed Leaf Salad  </a:t>
                      </a:r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Chicken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&amp; Leek Pie, Carrots and New Potatoes</a:t>
                      </a:r>
                      <a:endParaRPr lang="en-GB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Sausage &amp; 5 Bean Casserole with Mashed Potato and Green Vegetables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Minced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Beef Hot Pot served with Carrots &amp; Peas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Chicken Chasseur, Sauté Potatoes and Roasted Cauliflower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SELECTOR MENU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SELECTOR MENU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0018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Cheese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&amp; Broccoli Quiche, Salad &amp; Lyonnaise Potatoes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Macaroni Cheese served with Side Salad </a:t>
                      </a:r>
                      <a:endParaRPr lang="en-GB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Vegetable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and Quorn Fillet Chow Mein</a:t>
                      </a:r>
                      <a:endParaRPr lang="en-GB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Mushroom Wellington with Tomato Gravy.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Sweet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&amp; Sour Quorn with Egg Fried Rice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SELECTOR MENU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DINNER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47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SALAD BAR</a:t>
                      </a:r>
                    </a:p>
                  </a:txBody>
                  <a:tcPr marL="8431" marR="8431" marT="8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47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Jacket Potatoes, selection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of fillings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04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DESSERTS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8882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Sprinkle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Cake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Chocolate Crispy Squares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Apple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Pie &amp; Whipped Cream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Steamed Jam Sponge &amp; Custard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Carrot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Cake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4504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9FD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04639">
                <a:tc gridSpan="8">
                  <a:txBody>
                    <a:bodyPr/>
                    <a:lstStyle/>
                    <a:p>
                      <a:pPr algn="ctr" fontAlgn="ctr"/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9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6568" y="8813186"/>
            <a:ext cx="9273079" cy="57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8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WEEK TWO</a:t>
            </a:r>
          </a:p>
        </p:txBody>
      </p:sp>
      <p:sp>
        <p:nvSpPr>
          <p:cNvPr id="6" name="Rectangle 5"/>
          <p:cNvSpPr/>
          <p:nvPr/>
        </p:nvSpPr>
        <p:spPr>
          <a:xfrm>
            <a:off x="2080260" y="2605812"/>
            <a:ext cx="8764172" cy="7877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8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113636"/>
              </p:ext>
            </p:extLst>
          </p:nvPr>
        </p:nvGraphicFramePr>
        <p:xfrm>
          <a:off x="1776568" y="2194561"/>
          <a:ext cx="9305958" cy="6789262"/>
        </p:xfrm>
        <a:graphic>
          <a:graphicData uri="http://schemas.openxmlformats.org/drawingml/2006/table">
            <a:tbl>
              <a:tblPr/>
              <a:tblGrid>
                <a:gridCol w="11326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3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03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03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03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03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503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7093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5255"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Wednesday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Saturday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Sunday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09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English Breakfast,</a:t>
                      </a:r>
                      <a:r>
                        <a:rPr lang="en-GB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cereals and toas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</a:t>
                      </a:r>
                      <a:r>
                        <a:rPr lang="en-GB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English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Breakfast cereals and toast, 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0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BREAKFAST</a:t>
                      </a: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selection of Cereals, Toast, Preserves, Fresh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Fruit 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and Fruit Juice</a:t>
                      </a:r>
                    </a:p>
                  </a:txBody>
                  <a:tcPr marL="8431" marR="8431" marT="84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Choice of three cooked items</a:t>
                      </a: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255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9FD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506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MMB</a:t>
                      </a: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See Separate Lunch Menu 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5255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9FD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506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LUNCH</a:t>
                      </a: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See Separate Lunch Menu </a:t>
                      </a: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SELECTOR MENU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SELECTOR MENU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6092"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9FD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20785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DINNER</a:t>
                      </a: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Chicken and Vegetable Pie with Mashed Potato and Broccoli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Sausage Roll </a:t>
                      </a: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Chips and Baked Beans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Chilli Beef with Nacho’s and Leaf salad</a:t>
                      </a:r>
                      <a:endParaRPr lang="en-GB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Toad in The Hole, Mashed Potatoes Onion Gravy and Green Beans</a:t>
                      </a:r>
                      <a:endParaRPr lang="en-GB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Chicken Cobbler with Carrots and Sweetcorn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SELECTOR MENU</a:t>
                      </a:r>
                    </a:p>
                    <a:p>
                      <a:pPr algn="ctr" fontAlgn="ctr"/>
                      <a:endParaRPr lang="en-GB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SELECTOR MENU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727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Tomato and Basil Pasta Bake served with Side Salad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20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Ratatouille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Vegetables on a Bed of Braised Rice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944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Veggie Mince Lasagne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Vegetable Slice, Garlic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New Potatoes and Baked Beans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Spaghetti Pepperanata with a Garlic Slice and Side Salad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SELECTOR MENU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DINNER</a:t>
                      </a: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6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SALAD BAR</a:t>
                      </a:r>
                    </a:p>
                  </a:txBody>
                  <a:tcPr marL="8431" marR="8431" marT="8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6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Jacket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potatoes with selection of fillings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60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DESSERT </a:t>
                      </a:r>
                    </a:p>
                  </a:txBody>
                  <a:tcPr marL="8431" marR="8431" marT="8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519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Orange Drizzle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Cake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Fruity Flapjack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Sticky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Toffee Pudding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Berry Cheesecake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Self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Saucing Chocolate Pudding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GB" sz="100" b="0" i="0" u="none" strike="noStrike" dirty="0">
                        <a:solidFill>
                          <a:srgbClr val="009FD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4143">
                <a:tc gridSpan="8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8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0235" y="8807444"/>
            <a:ext cx="9273079" cy="57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8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WEEK THREE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7947" y="2598244"/>
            <a:ext cx="8714942" cy="77548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108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60959"/>
              </p:ext>
            </p:extLst>
          </p:nvPr>
        </p:nvGraphicFramePr>
        <p:xfrm>
          <a:off x="1699769" y="2598244"/>
          <a:ext cx="9382755" cy="6797654"/>
        </p:xfrm>
        <a:graphic>
          <a:graphicData uri="http://schemas.openxmlformats.org/drawingml/2006/table">
            <a:tbl>
              <a:tblPr/>
              <a:tblGrid>
                <a:gridCol w="11700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32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32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32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32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32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32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732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32144"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Wednesday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Saturday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Sunday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33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English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Breakfast,</a:t>
                      </a:r>
                      <a:r>
                        <a:rPr lang="en-GB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CEREALS AND TOAST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English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Breakfast, CEREALS</a:t>
                      </a:r>
                      <a:r>
                        <a:rPr lang="en-GB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AND TOAST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3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BREAKFAST</a:t>
                      </a: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 selection of Cereals, Toast, Preserves, Fresh Fruit, </a:t>
                      </a: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Fruit Juice</a:t>
                      </a:r>
                    </a:p>
                  </a:txBody>
                  <a:tcPr marL="8431" marR="8431" marT="843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3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Choice of three cooked items</a:t>
                      </a: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2144"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9FD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0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LUNCH</a:t>
                      </a: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See Separate Lunch Menu </a:t>
                      </a:r>
                    </a:p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2144"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9FD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0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LUNCH</a:t>
                      </a: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See Separate Lunch Menu </a:t>
                      </a:r>
                    </a:p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8431" marR="8431" marT="843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SELECTOR MENU</a:t>
                      </a:r>
                    </a:p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SELECTOR MENU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2144"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9FD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06394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09FDF"/>
                          </a:solidFill>
                          <a:effectLst/>
                          <a:latin typeface="Century Gothic" panose="020B0502020202020204" pitchFamily="34" charset="0"/>
                        </a:rPr>
                        <a:t>DINNER</a:t>
                      </a: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2801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Minced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Beef and Vegetable Puff Pie with New Potatoes and Carrots</a:t>
                      </a:r>
                    </a:p>
                    <a:p>
                      <a:pPr marL="0" marR="0" lvl="0" indent="0" algn="ctr" defTabSz="128016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b"/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Chicken Goujons, Potato Wedges,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Peas and Sweetcorn</a:t>
                      </a:r>
                      <a:endParaRPr lang="en-GB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Pepperoni Pizza,</a:t>
                      </a:r>
                    </a:p>
                    <a:p>
                      <a:pPr algn="ctr" fontAlgn="ctr"/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Garlic Slices and Side salad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Jamaican Jerk Chicken, Rice N Peas &amp; Side Salad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Penne Pasta Carbonara Sauce Side Salad 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SELECTOR MENU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SELECTOR</a:t>
                      </a:r>
                      <a:r>
                        <a:rPr lang="en-GB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MENU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063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Spanish Omelette and Side Salad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Mixed Cheese and Pepper Arancini,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Tomato Sauce &amp; Side Salad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Sweet Chilli Quorn and Vegetable Noodle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Cheese &amp; Onion Slice with Roasted New Potatoes and Baked Beans</a:t>
                      </a: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Sweet Potato Balti with Steamed Rice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SELECTOR MENU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DINNER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83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SALAD BAR</a:t>
                      </a:r>
                    </a:p>
                  </a:txBody>
                  <a:tcPr marL="8431" marR="8431" marT="8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83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Jacket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potatoes with a selection of fillings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83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DESSERTS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873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Lemon Drizzle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Cake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Australian Chocolate Crunch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Syrup Sponge and Custard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Chocolate</a:t>
                      </a:r>
                      <a:r>
                        <a:rPr lang="en-GB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Trifle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Banoffee Pie Cups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1564"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9FD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91658">
                <a:tc gridSpan="8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9FD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28016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431" marR="8431" marT="84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8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12800</TotalTime>
  <Words>492</Words>
  <Application>Microsoft Office PowerPoint</Application>
  <PresentationFormat>A3 Paper (297x420 mm)</PresentationFormat>
  <Paragraphs>178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Walton</dc:creator>
  <cp:lastModifiedBy>Lorraine Warren</cp:lastModifiedBy>
  <cp:revision>175</cp:revision>
  <cp:lastPrinted>2020-11-04T10:26:56Z</cp:lastPrinted>
  <dcterms:created xsi:type="dcterms:W3CDTF">2016-10-13T18:36:08Z</dcterms:created>
  <dcterms:modified xsi:type="dcterms:W3CDTF">2020-11-06T12:35:51Z</dcterms:modified>
</cp:coreProperties>
</file>